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1" r:id="rId6"/>
    <p:sldId id="260" r:id="rId7"/>
    <p:sldId id="262"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0"/>
    <p:restoredTop sz="94674"/>
  </p:normalViewPr>
  <p:slideViewPr>
    <p:cSldViewPr snapToGrid="0" snapToObjects="1">
      <p:cViewPr varScale="1">
        <p:scale>
          <a:sx n="118" d="100"/>
          <a:sy n="118" d="100"/>
        </p:scale>
        <p:origin x="24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10/28/19</a:t>
            </a:fld>
            <a:endParaRPr lang="en-US" dirty="0"/>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dirty="0"/>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10/28/19</a:t>
            </a:fld>
            <a:endParaRPr lang="en-US" dirty="0"/>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dirty="0"/>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statvision.com/webinars/Countries%20of%20the%20world.xls" TargetMode="External"/><Relationship Id="rId2" Type="http://schemas.openxmlformats.org/officeDocument/2006/relationships/hyperlink" Target="https://www.kaggle.com/srikantsahu/co2-and-ghg-emission-data/download"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bariki.shinyapps.io/shinydashboard/"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147994" y="3799470"/>
            <a:ext cx="10434403" cy="2130867"/>
          </a:xfrm>
        </p:spPr>
        <p:txBody>
          <a:bodyPr>
            <a:normAutofit/>
          </a:bodyPr>
          <a:lstStyle/>
          <a:p>
            <a:pPr algn="just">
              <a:lnSpc>
                <a:spcPct val="100000"/>
              </a:lnSpc>
            </a:pPr>
            <a:r>
              <a:rPr lang="en-US" b="1" dirty="0"/>
              <a:t>World </a:t>
            </a:r>
            <a:r>
              <a:rPr lang="en-US" b="1" dirty="0">
                <a:solidFill>
                  <a:srgbClr val="FF0000"/>
                </a:solidFill>
              </a:rPr>
              <a:t>G</a:t>
            </a:r>
            <a:r>
              <a:rPr lang="en-US" b="1" dirty="0"/>
              <a:t>reen </a:t>
            </a:r>
            <a:r>
              <a:rPr lang="en-US" b="1" dirty="0">
                <a:solidFill>
                  <a:srgbClr val="FF0000"/>
                </a:solidFill>
              </a:rPr>
              <a:t>H</a:t>
            </a:r>
            <a:r>
              <a:rPr lang="en-US" b="1" dirty="0"/>
              <a:t>ouse </a:t>
            </a:r>
            <a:r>
              <a:rPr lang="en-US" b="1" dirty="0">
                <a:solidFill>
                  <a:srgbClr val="FF0000"/>
                </a:solidFill>
              </a:rPr>
              <a:t>G</a:t>
            </a:r>
            <a:r>
              <a:rPr lang="en-US" b="1" dirty="0"/>
              <a:t>ases (</a:t>
            </a:r>
            <a:r>
              <a:rPr lang="en-US" b="1" dirty="0">
                <a:solidFill>
                  <a:srgbClr val="FF0000"/>
                </a:solidFill>
              </a:rPr>
              <a:t>GHG</a:t>
            </a:r>
            <a:r>
              <a:rPr lang="en-US" b="1" dirty="0"/>
              <a:t>) Emission Visualization</a:t>
            </a:r>
          </a:p>
        </p:txBody>
      </p:sp>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pic>
        <p:nvPicPr>
          <p:cNvPr id="3" name="Picture 2">
            <a:extLst>
              <a:ext uri="{FF2B5EF4-FFF2-40B4-BE49-F238E27FC236}">
                <a16:creationId xmlns:a16="http://schemas.microsoft.com/office/drawing/2014/main" id="{B75D31A0-CE08-5D47-B5FD-FAD8D4F6F752}"/>
              </a:ext>
            </a:extLst>
          </p:cNvPr>
          <p:cNvPicPr>
            <a:picLocks noChangeAspect="1"/>
          </p:cNvPicPr>
          <p:nvPr/>
        </p:nvPicPr>
        <p:blipFill>
          <a:blip r:embed="rId2"/>
          <a:stretch>
            <a:fillRect/>
          </a:stretch>
        </p:blipFill>
        <p:spPr>
          <a:xfrm>
            <a:off x="1224196" y="818313"/>
            <a:ext cx="4403718" cy="2971937"/>
          </a:xfrm>
          <a:prstGeom prst="rect">
            <a:avLst/>
          </a:prstGeom>
        </p:spPr>
      </p:pic>
    </p:spTree>
    <p:extLst>
      <p:ext uri="{BB962C8B-B14F-4D97-AF65-F5344CB8AC3E}">
        <p14:creationId xmlns:p14="http://schemas.microsoft.com/office/powerpoint/2010/main" val="420108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a:xfrm>
            <a:off x="4060372" y="1881188"/>
            <a:ext cx="7293428" cy="4018869"/>
          </a:xfrm>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Shiny project, I choose to visualize Greenhouse gases emissions which is a great cause of global warming.</a:t>
            </a:r>
          </a:p>
        </p:txBody>
      </p:sp>
      <p:pic>
        <p:nvPicPr>
          <p:cNvPr id="5" name="Picture 4">
            <a:extLst>
              <a:ext uri="{FF2B5EF4-FFF2-40B4-BE49-F238E27FC236}">
                <a16:creationId xmlns:a16="http://schemas.microsoft.com/office/drawing/2014/main" id="{321FDDE8-375F-3042-8B7E-B1C189E011ED}"/>
              </a:ext>
            </a:extLst>
          </p:cNvPr>
          <p:cNvPicPr>
            <a:picLocks noChangeAspect="1"/>
          </p:cNvPicPr>
          <p:nvPr/>
        </p:nvPicPr>
        <p:blipFill>
          <a:blip r:embed="rId2"/>
          <a:stretch>
            <a:fillRect/>
          </a:stretch>
        </p:blipFill>
        <p:spPr>
          <a:xfrm>
            <a:off x="838200" y="2514600"/>
            <a:ext cx="2868245" cy="1997528"/>
          </a:xfrm>
          <a:prstGeom prst="rect">
            <a:avLst/>
          </a:prstGeom>
        </p:spPr>
      </p:pic>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WHY THIS PROJECT</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a:xfrm>
            <a:off x="5519057" y="1690688"/>
            <a:ext cx="5834743" cy="4064000"/>
          </a:xfrm>
        </p:spPr>
        <p:txBody>
          <a:bodyPr>
            <a:normAutofit lnSpcReduction="10000"/>
          </a:bodyPr>
          <a:lstStyle/>
          <a:p>
            <a:pPr marL="0" indent="0" algn="just">
              <a:lnSpc>
                <a:spcPct val="120000"/>
              </a:lnSpc>
              <a:buNone/>
            </a:pPr>
            <a:r>
              <a:rPr lang="en-US" dirty="0"/>
              <a:t>Greenhouse gases surround the Earth like a blanket. As we use burn more coal, natural gas, and oil, the blanket becomes excessively thick, dense, and less likely to allow heat to escape. Heat gets trapped inside the blanket of greenhouse gases and the Earth becomes too warm.</a:t>
            </a:r>
          </a:p>
        </p:txBody>
      </p:sp>
      <p:pic>
        <p:nvPicPr>
          <p:cNvPr id="5" name="Picture 4">
            <a:extLst>
              <a:ext uri="{FF2B5EF4-FFF2-40B4-BE49-F238E27FC236}">
                <a16:creationId xmlns:a16="http://schemas.microsoft.com/office/drawing/2014/main" id="{C0970E28-1C89-644E-901E-D9D1D54382F8}"/>
              </a:ext>
            </a:extLst>
          </p:cNvPr>
          <p:cNvPicPr>
            <a:picLocks noChangeAspect="1"/>
          </p:cNvPicPr>
          <p:nvPr/>
        </p:nvPicPr>
        <p:blipFill>
          <a:blip r:embed="rId2"/>
          <a:stretch>
            <a:fillRect/>
          </a:stretch>
        </p:blipFill>
        <p:spPr>
          <a:xfrm>
            <a:off x="936174" y="1830685"/>
            <a:ext cx="4234541" cy="2974678"/>
          </a:xfrm>
          <a:prstGeom prst="rect">
            <a:avLst/>
          </a:prstGeom>
        </p:spPr>
      </p:pic>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solidFill>
                  <a:srgbClr val="FF0000"/>
                </a:solidFill>
              </a:rPr>
              <a:t>DATA </a:t>
            </a:r>
            <a:r>
              <a:rPr lang="en-US" b="1" dirty="0"/>
              <a:t>SOURCE</a:t>
            </a:r>
            <a:endParaRPr lang="en-US" b="1" dirty="0">
              <a:solidFill>
                <a:srgbClr val="FF0000"/>
              </a:solidFill>
            </a:endParaRP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a:xfrm>
            <a:off x="4684487" y="1738654"/>
            <a:ext cx="6923315" cy="2629920"/>
          </a:xfrm>
        </p:spPr>
        <p:txBody>
          <a:bodyPr>
            <a:normAutofit/>
          </a:bodyPr>
          <a:lstStyle/>
          <a:p>
            <a:pPr marL="0" indent="0" algn="just">
              <a:lnSpc>
                <a:spcPct val="150000"/>
              </a:lnSpc>
              <a:buNone/>
            </a:pPr>
            <a:r>
              <a:rPr lang="en-US" dirty="0"/>
              <a:t>1.	</a:t>
            </a:r>
            <a:r>
              <a:rPr lang="en-US" dirty="0" err="1"/>
              <a:t>Kaggle.com</a:t>
            </a:r>
            <a:endParaRPr lang="en-US" dirty="0"/>
          </a:p>
          <a:p>
            <a:pPr marL="0" indent="0" algn="just">
              <a:lnSpc>
                <a:spcPct val="150000"/>
              </a:lnSpc>
              <a:buNone/>
            </a:pPr>
            <a:r>
              <a:rPr lang="en-US" dirty="0"/>
              <a:t>2.	The Global Social Change Research 	Project, The US Government</a:t>
            </a:r>
          </a:p>
        </p:txBody>
      </p:sp>
      <p:sp>
        <p:nvSpPr>
          <p:cNvPr id="5" name="TextBox 4">
            <a:extLst>
              <a:ext uri="{FF2B5EF4-FFF2-40B4-BE49-F238E27FC236}">
                <a16:creationId xmlns:a16="http://schemas.microsoft.com/office/drawing/2014/main" id="{A863A655-4B9B-B342-88E0-D404C63AD1B4}"/>
              </a:ext>
            </a:extLst>
          </p:cNvPr>
          <p:cNvSpPr txBox="1"/>
          <p:nvPr/>
        </p:nvSpPr>
        <p:spPr>
          <a:xfrm>
            <a:off x="838200" y="4855029"/>
            <a:ext cx="9851571" cy="1200329"/>
          </a:xfrm>
          <a:prstGeom prst="rect">
            <a:avLst/>
          </a:prstGeom>
          <a:noFill/>
        </p:spPr>
        <p:txBody>
          <a:bodyPr wrap="square" rtlCol="0">
            <a:spAutoFit/>
          </a:bodyPr>
          <a:lstStyle/>
          <a:p>
            <a:r>
              <a:rPr lang="en-US" u="sng" dirty="0">
                <a:hlinkClick r:id="rId2"/>
              </a:rPr>
              <a:t>https://www.kaggle.com/srikantsahu/co2-and-ghg-emission-data/download</a:t>
            </a:r>
            <a:endParaRPr lang="en-US" u="sng" dirty="0"/>
          </a:p>
          <a:p>
            <a:endParaRPr lang="en-US" dirty="0"/>
          </a:p>
          <a:p>
            <a:r>
              <a:rPr lang="en-US" dirty="0">
                <a:hlinkClick r:id="rId3"/>
              </a:rPr>
              <a:t>http://www.statvision.com/webinars/Countries%20of%20the%20world.xls</a:t>
            </a:r>
            <a:endParaRPr lang="en-US" dirty="0"/>
          </a:p>
          <a:p>
            <a:endParaRPr lang="en-US" dirty="0"/>
          </a:p>
        </p:txBody>
      </p:sp>
      <p:pic>
        <p:nvPicPr>
          <p:cNvPr id="6" name="Picture 5">
            <a:extLst>
              <a:ext uri="{FF2B5EF4-FFF2-40B4-BE49-F238E27FC236}">
                <a16:creationId xmlns:a16="http://schemas.microsoft.com/office/drawing/2014/main" id="{16BE1642-0D50-9741-8C86-5115F7442EA5}"/>
              </a:ext>
            </a:extLst>
          </p:cNvPr>
          <p:cNvPicPr>
            <a:picLocks noChangeAspect="1"/>
          </p:cNvPicPr>
          <p:nvPr/>
        </p:nvPicPr>
        <p:blipFill>
          <a:blip r:embed="rId4"/>
          <a:stretch>
            <a:fillRect/>
          </a:stretch>
        </p:blipFill>
        <p:spPr>
          <a:xfrm>
            <a:off x="903514" y="1844109"/>
            <a:ext cx="3142343" cy="2356757"/>
          </a:xfrm>
          <a:prstGeom prst="rect">
            <a:avLst/>
          </a:prstGeom>
        </p:spPr>
      </p:pic>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9168523" y="1483860"/>
            <a:ext cx="2417760" cy="3360283"/>
          </a:xfrm>
        </p:spPr>
        <p:txBody>
          <a:bodyPr>
            <a:normAutofit/>
          </a:bodyPr>
          <a:lstStyle/>
          <a:p>
            <a:pPr marL="0" indent="0">
              <a:lnSpc>
                <a:spcPct val="150000"/>
              </a:lnSpc>
              <a:buNone/>
            </a:pPr>
            <a:r>
              <a:rPr lang="en-US" dirty="0"/>
              <a:t>From Global Social Change Research Project, The US Government</a:t>
            </a:r>
          </a:p>
        </p:txBody>
      </p:sp>
      <p:pic>
        <p:nvPicPr>
          <p:cNvPr id="6" name="Picture 5">
            <a:extLst>
              <a:ext uri="{FF2B5EF4-FFF2-40B4-BE49-F238E27FC236}">
                <a16:creationId xmlns:a16="http://schemas.microsoft.com/office/drawing/2014/main" id="{8BA9B9A9-532C-FD4A-BBE5-3CA2A19B583C}"/>
              </a:ext>
            </a:extLst>
          </p:cNvPr>
          <p:cNvPicPr>
            <a:picLocks noChangeAspect="1"/>
          </p:cNvPicPr>
          <p:nvPr/>
        </p:nvPicPr>
        <p:blipFill>
          <a:blip r:embed="rId2"/>
          <a:stretch>
            <a:fillRect/>
          </a:stretch>
        </p:blipFill>
        <p:spPr>
          <a:xfrm>
            <a:off x="583944" y="1344855"/>
            <a:ext cx="8354503" cy="5148020"/>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DATA PREVIEW</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8809641" y="1632857"/>
            <a:ext cx="2951634" cy="616179"/>
          </a:xfrm>
        </p:spPr>
        <p:txBody>
          <a:bodyPr>
            <a:normAutofit fontScale="92500" lnSpcReduction="10000"/>
          </a:bodyPr>
          <a:lstStyle/>
          <a:p>
            <a:pPr marL="0" indent="0" algn="just">
              <a:lnSpc>
                <a:spcPct val="150000"/>
              </a:lnSpc>
              <a:buNone/>
            </a:pPr>
            <a:r>
              <a:rPr lang="en-US" dirty="0"/>
              <a:t>From </a:t>
            </a:r>
            <a:r>
              <a:rPr lang="en-US" dirty="0" err="1"/>
              <a:t>Kaggle.com</a:t>
            </a:r>
            <a:endParaRPr lang="en-US" dirty="0"/>
          </a:p>
        </p:txBody>
      </p:sp>
      <p:pic>
        <p:nvPicPr>
          <p:cNvPr id="5" name="Picture 4">
            <a:extLst>
              <a:ext uri="{FF2B5EF4-FFF2-40B4-BE49-F238E27FC236}">
                <a16:creationId xmlns:a16="http://schemas.microsoft.com/office/drawing/2014/main" id="{ECAEB634-3A26-C94E-AB28-5BC50079FDBE}"/>
              </a:ext>
            </a:extLst>
          </p:cNvPr>
          <p:cNvPicPr>
            <a:picLocks noChangeAspect="1"/>
          </p:cNvPicPr>
          <p:nvPr/>
        </p:nvPicPr>
        <p:blipFill>
          <a:blip r:embed="rId2"/>
          <a:stretch>
            <a:fillRect/>
          </a:stretch>
        </p:blipFill>
        <p:spPr>
          <a:xfrm>
            <a:off x="673308" y="1632857"/>
            <a:ext cx="7971441" cy="4914446"/>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DATA MANIPULATION</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38398" y="1752527"/>
            <a:ext cx="4341973" cy="1712232"/>
          </a:xfrm>
        </p:spPr>
        <p:txBody>
          <a:bodyPr/>
          <a:lstStyle/>
          <a:p>
            <a:pPr marL="0" indent="0" algn="just">
              <a:lnSpc>
                <a:spcPct val="150000"/>
              </a:lnSpc>
              <a:buNone/>
            </a:pPr>
            <a:r>
              <a:rPr lang="en-US" dirty="0"/>
              <a:t>1. Reformatting data frame</a:t>
            </a:r>
          </a:p>
          <a:p>
            <a:pPr marL="0" indent="0" algn="just">
              <a:lnSpc>
                <a:spcPct val="150000"/>
              </a:lnSpc>
              <a:buNone/>
            </a:pPr>
            <a:r>
              <a:rPr lang="en-US" dirty="0"/>
              <a:t>2. Join data frames</a:t>
            </a:r>
            <a:endParaRPr lang="en-US" dirty="0">
              <a:solidFill>
                <a:srgbClr val="C00000"/>
              </a:solidFill>
            </a:endParaRPr>
          </a:p>
        </p:txBody>
      </p:sp>
      <p:pic>
        <p:nvPicPr>
          <p:cNvPr id="6" name="Picture 5">
            <a:extLst>
              <a:ext uri="{FF2B5EF4-FFF2-40B4-BE49-F238E27FC236}">
                <a16:creationId xmlns:a16="http://schemas.microsoft.com/office/drawing/2014/main" id="{D4C205D8-777D-FD4E-86E3-12AF178468D3}"/>
              </a:ext>
            </a:extLst>
          </p:cNvPr>
          <p:cNvPicPr>
            <a:picLocks noChangeAspect="1"/>
          </p:cNvPicPr>
          <p:nvPr/>
        </p:nvPicPr>
        <p:blipFill>
          <a:blip r:embed="rId2"/>
          <a:stretch>
            <a:fillRect/>
          </a:stretch>
        </p:blipFill>
        <p:spPr>
          <a:xfrm>
            <a:off x="587829" y="1752527"/>
            <a:ext cx="5998028" cy="4740348"/>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381000" y="1360714"/>
            <a:ext cx="11125200" cy="3537858"/>
          </a:xfrm>
        </p:spPr>
        <p:txBody>
          <a:bodyPr>
            <a:noAutofit/>
          </a:bodyPr>
          <a:lstStyle/>
          <a:p>
            <a:pPr algn="ctr"/>
            <a:r>
              <a:rPr lang="en-US" sz="8000" dirty="0">
                <a:hlinkClick r:id="rId2"/>
              </a:rPr>
              <a:t>https://bariki.shinyapps.io/shinydashboard/</a:t>
            </a:r>
            <a:endParaRPr lang="en-US" sz="8000" b="1" dirty="0"/>
          </a:p>
        </p:txBody>
      </p:sp>
    </p:spTree>
    <p:extLst>
      <p:ext uri="{BB962C8B-B14F-4D97-AF65-F5344CB8AC3E}">
        <p14:creationId xmlns:p14="http://schemas.microsoft.com/office/powerpoint/2010/main" val="3874823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2216</TotalTime>
  <Words>206</Words>
  <Application>Microsoft Macintosh PowerPoint</Application>
  <PresentationFormat>Widescreen</PresentationFormat>
  <Paragraphs>22</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World Green House Gases (GHG) Emission Visualization</vt:lpstr>
      <vt:lpstr>INTRODUCTION</vt:lpstr>
      <vt:lpstr>WHY THIS PROJECT</vt:lpstr>
      <vt:lpstr>DATA SOURCE</vt:lpstr>
      <vt:lpstr>DATA PREVIEW</vt:lpstr>
      <vt:lpstr>DATA PREVIEW</vt:lpstr>
      <vt:lpstr>DATA MANIPULATION</vt:lpstr>
      <vt:lpstr>https://bariki.shinyapps.io/shinydashboard/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133</cp:revision>
  <cp:lastPrinted>2019-10-16T17:18:20Z</cp:lastPrinted>
  <dcterms:created xsi:type="dcterms:W3CDTF">2019-10-14T23:24:49Z</dcterms:created>
  <dcterms:modified xsi:type="dcterms:W3CDTF">2019-10-28T15:17:28Z</dcterms:modified>
</cp:coreProperties>
</file>